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68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4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8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5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20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4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0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04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66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0.png"/><Relationship Id="rId39" Type="http://schemas.openxmlformats.org/officeDocument/2006/relationships/image" Target="../media/image39.png"/><Relationship Id="rId21" Type="http://schemas.openxmlformats.org/officeDocument/2006/relationships/image" Target="../media/image26.jpeg"/><Relationship Id="rId34" Type="http://schemas.openxmlformats.org/officeDocument/2006/relationships/image" Target="../media/image36.png"/><Relationship Id="rId42" Type="http://schemas.openxmlformats.org/officeDocument/2006/relationships/image" Target="../media/image42.jpe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hyperlink" Target="http://www.roachsguideservice.com/" TargetMode="External"/><Relationship Id="rId71" Type="http://schemas.openxmlformats.org/officeDocument/2006/relationships/image" Target="../media/image71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9" Type="http://schemas.openxmlformats.org/officeDocument/2006/relationships/hyperlink" Target="http://www.al-almas.com/index.php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32" Type="http://schemas.openxmlformats.org/officeDocument/2006/relationships/hyperlink" Target="http://www.iliveelectronics.com/" TargetMode="External"/><Relationship Id="rId37" Type="http://schemas.openxmlformats.org/officeDocument/2006/relationships/hyperlink" Target="http://www.gandermountain.com/indexGoogle.shtml" TargetMode="Externa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jpeg"/><Relationship Id="rId74" Type="http://schemas.openxmlformats.org/officeDocument/2006/relationships/image" Target="../media/image74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37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4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jpg"/><Relationship Id="rId65" Type="http://schemas.openxmlformats.org/officeDocument/2006/relationships/image" Target="../media/image65.jpeg"/><Relationship Id="rId73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hyperlink" Target="http://metalmangear.com/" TargetMode="External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hyperlink" Target="http://www.ionaudio.com/" TargetMode="External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13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9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29.png"/><Relationship Id="rId33" Type="http://schemas.openxmlformats.org/officeDocument/2006/relationships/image" Target="../media/image35.gif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5.png"/><Relationship Id="rId41" Type="http://schemas.openxmlformats.org/officeDocument/2006/relationships/image" Target="../media/image41.jpe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jpe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3" y="228600"/>
            <a:ext cx="8779388" cy="79130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Thank you  Sponsors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45" y="4374174"/>
            <a:ext cx="778967" cy="7484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3819" y="763677"/>
            <a:ext cx="1464020" cy="82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" y="763677"/>
            <a:ext cx="2103428" cy="7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3574869"/>
            <a:ext cx="1671669" cy="66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52" y="420198"/>
            <a:ext cx="1670370" cy="7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roachsguideservice.com/upload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" y="4294516"/>
            <a:ext cx="1059380" cy="74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90164" y="2836133"/>
            <a:ext cx="1117536" cy="7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00" y="3099634"/>
            <a:ext cx="799368" cy="90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 descr="Boss Audio System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0" y="6297263"/>
            <a:ext cx="829315" cy="3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6409366"/>
            <a:ext cx="260161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s://scontent-a.xx.fbcdn.net/hphotos-ash3/t1.0-9/1378563_202082766641341_2057473886_n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00" y="3649838"/>
            <a:ext cx="1061922" cy="7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2568" y="6157700"/>
            <a:ext cx="778394" cy="47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8" y="3859151"/>
            <a:ext cx="1436361" cy="427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2" name="Picture 18" descr="http://www.dpiinc.com/httpdocs/images/company-logos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5710" y="6238195"/>
            <a:ext cx="853399" cy="5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16" y="6397143"/>
            <a:ext cx="1091931" cy="3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64" y="6273039"/>
            <a:ext cx="799380" cy="43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65" y="4908731"/>
            <a:ext cx="1408312" cy="3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88" y="5382951"/>
            <a:ext cx="998312" cy="26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0" y="6003226"/>
            <a:ext cx="2591350" cy="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Metal Man Gear Home Pag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7" y="5718362"/>
            <a:ext cx="12858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7" y="5225216"/>
            <a:ext cx="1103850" cy="40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53" y="5742058"/>
            <a:ext cx="1181670" cy="3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9" y="6003226"/>
            <a:ext cx="1140404" cy="3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69" y="5858644"/>
            <a:ext cx="830746" cy="2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77" y="5625512"/>
            <a:ext cx="853398" cy="3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Home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60" y="2168342"/>
            <a:ext cx="1551589" cy="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03" y="3619424"/>
            <a:ext cx="775894" cy="5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iLive Brand Electronics">
            <a:hlinkClick r:id="rId32" tooltip="iLive Brand Electronics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38" y="5762126"/>
            <a:ext cx="1164034" cy="3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08" y="5054821"/>
            <a:ext cx="1110020" cy="32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ION Audio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1" y="5406567"/>
            <a:ext cx="744715" cy="2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Gander Mountain: We Live Outdoors.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93" y="4426289"/>
            <a:ext cx="1950891" cy="4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258" y="783682"/>
            <a:ext cx="2243499" cy="7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88" y="1180242"/>
            <a:ext cx="1684426" cy="7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jrange\AppData\Local\Temp\XPgrpwise\RE-&amp;-SP.jp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1" y="2834715"/>
            <a:ext cx="1165188" cy="6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range\Documents\GroupWise\SotaShop-Banner.jp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02" y="4480697"/>
            <a:ext cx="1117669" cy="4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" y="1765547"/>
            <a:ext cx="1540396" cy="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62" y="4967239"/>
            <a:ext cx="937733" cy="3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05" y="3727810"/>
            <a:ext cx="833476" cy="2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17" y="5559815"/>
            <a:ext cx="563432" cy="3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77" y="2431172"/>
            <a:ext cx="1135934" cy="2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1" y="5480122"/>
            <a:ext cx="1184579" cy="47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29" y="4386171"/>
            <a:ext cx="1737912" cy="3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9" y="5432290"/>
            <a:ext cx="1349157" cy="3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88" y="4985340"/>
            <a:ext cx="963644" cy="39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92" y="1667757"/>
            <a:ext cx="1977303" cy="4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58" y="3160088"/>
            <a:ext cx="1404948" cy="5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24" y="4598562"/>
            <a:ext cx="703617" cy="5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15" y="1936408"/>
            <a:ext cx="1303605" cy="6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75" y="2426134"/>
            <a:ext cx="1574966" cy="5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" y="5238924"/>
            <a:ext cx="879350" cy="6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43" y="4140201"/>
            <a:ext cx="1365671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4" y="2745227"/>
            <a:ext cx="930682" cy="3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b="6344"/>
          <a:stretch/>
        </p:blipFill>
        <p:spPr>
          <a:xfrm>
            <a:off x="1735392" y="2197025"/>
            <a:ext cx="1570097" cy="81275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27" y="6174403"/>
            <a:ext cx="1235962" cy="4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58" y="5294076"/>
            <a:ext cx="1203775" cy="52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" y="79569"/>
            <a:ext cx="1036979" cy="46293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89" y="4814909"/>
            <a:ext cx="1081206" cy="44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85" y="1720755"/>
            <a:ext cx="1583625" cy="5868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" y="2699742"/>
            <a:ext cx="1019435" cy="78962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61" y="3814218"/>
            <a:ext cx="854403" cy="5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60" y="3788080"/>
            <a:ext cx="737454" cy="5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08" y="4294515"/>
            <a:ext cx="1160553" cy="7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58" y="838355"/>
            <a:ext cx="1091756" cy="7804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4" y="1710118"/>
            <a:ext cx="634420" cy="63442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57" y="3009776"/>
            <a:ext cx="969936" cy="7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11" y="3081939"/>
            <a:ext cx="1222536" cy="4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82" y="1545363"/>
            <a:ext cx="999124" cy="67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60" y="3099634"/>
            <a:ext cx="924629" cy="6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55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Project Status Report</vt:lpstr>
      <vt:lpstr>Thank you  Sponsors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 Sponsors </dc:title>
  <dc:creator>Johnny Range</dc:creator>
  <cp:lastModifiedBy>Johnny Range</cp:lastModifiedBy>
  <cp:revision>1</cp:revision>
  <dcterms:created xsi:type="dcterms:W3CDTF">2014-04-23T20:35:11Z</dcterms:created>
  <dcterms:modified xsi:type="dcterms:W3CDTF">2014-04-23T20:41:14Z</dcterms:modified>
</cp:coreProperties>
</file>